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6D96F-D8A7-CEB8-E591-E3011F68A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4075D4-AEC7-6413-5131-1069238AF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5F5D2-7134-ECC0-4391-F486828E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21332B-18CF-772C-2C6F-D5E3968E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F62A48-AC67-A1C1-9BAC-D39CD822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15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3F829-F032-AE58-BA5C-BB0ECFDD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1FEC9B-8940-BAB1-0FC8-B70707E1F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94DA73-6C86-E7E6-95A9-4491E19D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0356FE-4F0A-605A-F5B8-C569DF7E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F273C-CAEF-63DE-677C-EC024F8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98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B771DF-1D93-DDFF-3AD4-93FBBAA50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EC7D5D-F5C2-AD68-8670-9695DFFC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CC831D-3CCB-7136-24C5-667692C6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87E3C-8EAF-CECD-01E4-509D4B1D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8148B5-5E58-FD6D-2B76-8A0AC155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00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07742-A608-2CBF-B013-3CA69CDC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A710D2-5107-FD48-9ECD-37638C2F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5C0CBB-B1F1-BD2B-21B9-6B5FF6A1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02AF7-5D45-F8F7-149C-F69C8542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377DB-8207-53C8-0BD8-730C487A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67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605C6-1851-9F22-50DF-9F587722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44B42-458C-1520-5EB0-5A22753E5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795B09-F520-00E2-FC68-52BA8773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D2A99-B3C6-49B0-421B-9B2E523E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BF7318-4A0D-A0EF-4A6D-A0C6E65B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60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8932D-4170-5AD1-FD65-44C1AD55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40F5D-CF97-B63F-E365-EB730F2A5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0F53AA-7C67-7013-9B16-D579CD350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7033FF-35CD-4755-1B98-66160F1A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2BF4AC-0A61-75C4-2ACE-DA201459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6B1B57-71C4-7988-0478-05EA7EC1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16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36586-BE15-9FE3-E527-5C128ED3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04E3D0-2C1D-99F9-94AA-55669A995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174758-FB13-4A18-591B-C665C3F7C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40197B-A688-E443-10F1-4A3193E98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82E630-6F41-6F80-0A0F-8393D4EA2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7BC98-943F-ADC8-1A2E-BC1BA67E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08ED2D-411C-085C-EB55-34F2CC95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AD41F4-636D-31F4-13BE-6B3FBA35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52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38645-1CD4-D9B0-FDB2-A1563131E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9CFE66-F6CF-DDED-5118-0917C203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C99C1F-001F-FD86-59C7-0DA04640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3A3F70-DE1D-1246-9908-4E31766A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33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8B6F30-E02D-2C4D-3F4C-802EF6D5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6D1D36-B036-4A0A-BDA3-2FDBB282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89F0D5-3B24-BDA6-C203-FB187071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629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BF886-7C15-216B-7A46-C46CC6BDA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3B66A5-5182-6EF0-1DD2-FF9D8C16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33B615-AD39-5F5B-3770-574C89614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21CEAE-5402-E4DB-4BF3-88CA1E83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A9CFF9-DF4E-AD64-77CD-F3D718E7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728B3-AB86-6020-758A-1283E1BE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34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D0FAB-4054-915B-ADCA-3902704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43668E-E406-DF7B-97C7-E499E330B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88F329-4D14-43C4-FFF1-9CA9577BB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2DE816-18FF-4D7D-141B-E9F603D9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F938D5-33D5-4CE1-D787-7D661CE7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5D6BB-D7D1-B4C3-47EA-C8EF7766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4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E7FBED-F64E-35E3-8FFF-7846FFD3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15DE24-FF5F-ECC0-DB87-F1E1B258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049AC8-36E3-3CBD-DA6C-5CFED907B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C2E-BE90-48B4-A641-95A482A5BFC1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B9B9D-6D31-E680-0691-C5FC9AB42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672545-9DC7-A7E9-3543-289DEC420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59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AB0DF48-35A2-6C70-5F11-8BA7C61915D5}"/>
              </a:ext>
            </a:extLst>
          </p:cNvPr>
          <p:cNvSpPr/>
          <p:nvPr/>
        </p:nvSpPr>
        <p:spPr>
          <a:xfrm>
            <a:off x="62224" y="565465"/>
            <a:ext cx="6520349" cy="13799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Día Internacional contra </a:t>
            </a:r>
          </a:p>
          <a:p>
            <a:pPr algn="ctr"/>
            <a:r>
              <a:rPr lang="es-E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CONTRA EL CONSUMISMO</a:t>
            </a:r>
          </a:p>
          <a:p>
            <a:pPr algn="ctr"/>
            <a:endParaRPr lang="es-MX" sz="12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de noviembre de 2023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522B515-B764-8EF4-0BCE-98F4F118C909}"/>
              </a:ext>
            </a:extLst>
          </p:cNvPr>
          <p:cNvSpPr/>
          <p:nvPr/>
        </p:nvSpPr>
        <p:spPr>
          <a:xfrm>
            <a:off x="966901" y="2287759"/>
            <a:ext cx="5522453" cy="8046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día Internacional </a:t>
            </a:r>
            <a:r>
              <a:rPr lang="es-MX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 el Consumismo</a:t>
            </a:r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ten en cuenta lo siguiente: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218DF23-D671-0B1A-F479-192B957872F5}"/>
              </a:ext>
            </a:extLst>
          </p:cNvPr>
          <p:cNvSpPr/>
          <p:nvPr/>
        </p:nvSpPr>
        <p:spPr>
          <a:xfrm>
            <a:off x="6582573" y="1335259"/>
            <a:ext cx="5172337" cy="4658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¡Por un consumo responsable!</a:t>
            </a:r>
            <a:endParaRPr lang="es-MX" sz="23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Consumismo">
            <a:extLst>
              <a:ext uri="{FF2B5EF4-FFF2-40B4-BE49-F238E27FC236}">
                <a16:creationId xmlns:a16="http://schemas.microsoft.com/office/drawing/2014/main" id="{3911CC07-298D-DB5C-C148-0B688DB3C7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r="28628" b="-2"/>
          <a:stretch/>
        </p:blipFill>
        <p:spPr bwMode="auto">
          <a:xfrm>
            <a:off x="7187387" y="1956101"/>
            <a:ext cx="3954306" cy="3954306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11FDC16-E4A4-808D-A442-FE004512EA15}"/>
              </a:ext>
            </a:extLst>
          </p:cNvPr>
          <p:cNvSpPr/>
          <p:nvPr/>
        </p:nvSpPr>
        <p:spPr>
          <a:xfrm>
            <a:off x="7027324" y="869400"/>
            <a:ext cx="4274432" cy="4658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Viernes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Verde</a:t>
            </a:r>
            <a:endParaRPr lang="es-MX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2" name="Picture 8" descr="Bolsa ecológica con símbolo de reciclaje aislado sobre fondo blanco cuidar  el medio ambiente estilo plano diseño de embalaje ecológico vector | Vector  Premium">
            <a:extLst>
              <a:ext uri="{FF2B5EF4-FFF2-40B4-BE49-F238E27FC236}">
                <a16:creationId xmlns:a16="http://schemas.microsoft.com/office/drawing/2014/main" id="{670C90AE-8CD9-6FB1-F1BC-6D59605BF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94" t="10216" r="7036" b="22173"/>
          <a:stretch/>
        </p:blipFill>
        <p:spPr bwMode="auto">
          <a:xfrm>
            <a:off x="1093146" y="3434792"/>
            <a:ext cx="232967" cy="38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A2A2F44-FA16-FA14-1D00-24EA24FACE5C}"/>
              </a:ext>
            </a:extLst>
          </p:cNvPr>
          <p:cNvSpPr/>
          <p:nvPr/>
        </p:nvSpPr>
        <p:spPr>
          <a:xfrm>
            <a:off x="1580090" y="3434792"/>
            <a:ext cx="4706064" cy="5544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 solo compres necesarias y responsables con el medio ambiente</a:t>
            </a:r>
          </a:p>
        </p:txBody>
      </p:sp>
      <p:pic>
        <p:nvPicPr>
          <p:cNvPr id="1034" name="Picture 10" descr="Ventanilla de Negocios Verdes (CVC)">
            <a:extLst>
              <a:ext uri="{FF2B5EF4-FFF2-40B4-BE49-F238E27FC236}">
                <a16:creationId xmlns:a16="http://schemas.microsoft.com/office/drawing/2014/main" id="{91E19F11-021B-15C8-6DF6-CA94C017D5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7" t="7041" r="18792" b="38696"/>
          <a:stretch/>
        </p:blipFill>
        <p:spPr bwMode="auto">
          <a:xfrm>
            <a:off x="1012637" y="4410434"/>
            <a:ext cx="441738" cy="39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D5659CE-A4A7-0E96-3CFC-5D66FFFC3C1D}"/>
              </a:ext>
            </a:extLst>
          </p:cNvPr>
          <p:cNvSpPr/>
          <p:nvPr/>
        </p:nvSpPr>
        <p:spPr>
          <a:xfrm>
            <a:off x="1580090" y="4350904"/>
            <a:ext cx="3943182" cy="5544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Apoya los negocios verdes y los emprendimientos locales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A8DA419-A729-A436-D421-E4C62E1BFF08}"/>
              </a:ext>
            </a:extLst>
          </p:cNvPr>
          <p:cNvSpPr/>
          <p:nvPr/>
        </p:nvSpPr>
        <p:spPr>
          <a:xfrm>
            <a:off x="1580090" y="5267016"/>
            <a:ext cx="3943182" cy="5544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 o regala elementos en buen estado que no utilices</a:t>
            </a:r>
          </a:p>
        </p:txBody>
      </p:sp>
      <p:pic>
        <p:nvPicPr>
          <p:cNvPr id="1038" name="Picture 14" descr="bicicleta ecológica con energía eléctrica con icono de silueta de enchufe y  hoja. señal de transporte">
            <a:extLst>
              <a:ext uri="{FF2B5EF4-FFF2-40B4-BE49-F238E27FC236}">
                <a16:creationId xmlns:a16="http://schemas.microsoft.com/office/drawing/2014/main" id="{5D09C758-867F-0812-D404-0AACDE543E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20556" r="3075" b="22173"/>
          <a:stretch/>
        </p:blipFill>
        <p:spPr bwMode="auto">
          <a:xfrm>
            <a:off x="974195" y="5390624"/>
            <a:ext cx="518622" cy="32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B9D74142-A7CA-E83C-B932-C2F59D620EAF}"/>
              </a:ext>
            </a:extLst>
          </p:cNvPr>
          <p:cNvSpPr/>
          <p:nvPr/>
        </p:nvSpPr>
        <p:spPr>
          <a:xfrm>
            <a:off x="2122932" y="6135859"/>
            <a:ext cx="8900668" cy="4658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¡Reducir, reutilizar y reciclar </a:t>
            </a:r>
            <a:r>
              <a:rPr lang="es-ES" sz="23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claves para cuidar nuestro planeta</a:t>
            </a:r>
            <a:r>
              <a:rPr lang="es-ES" sz="2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s-MX" sz="23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04274826-4734-AA77-BF63-FA2F339B38B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7" b="7382"/>
          <a:stretch/>
        </p:blipFill>
        <p:spPr bwMode="auto">
          <a:xfrm>
            <a:off x="9811265" y="44490"/>
            <a:ext cx="2380735" cy="711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6042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C6HDPSSWJME2-151684117-63</_dlc_DocId>
    <_dlc_DocIdUrl xmlns="182591e6-0f8c-49be-857d-34c2e2210ef9">
      <Url>https://www.minagricultura.gov.co/FURAG/_layouts/15/DocIdRedir.aspx?ID=C6HDPSSWJME2-151684117-63</Url>
      <Description>C6HDPSSWJME2-151684117-63</Description>
    </_dlc_DocIdUrl>
  </documentManagement>
</p:properties>
</file>

<file path=customXml/itemProps1.xml><?xml version="1.0" encoding="utf-8"?>
<ds:datastoreItem xmlns:ds="http://schemas.openxmlformats.org/officeDocument/2006/customXml" ds:itemID="{00670F71-7815-4E65-99B7-41BDCF92F2D3}"/>
</file>

<file path=customXml/itemProps2.xml><?xml version="1.0" encoding="utf-8"?>
<ds:datastoreItem xmlns:ds="http://schemas.openxmlformats.org/officeDocument/2006/customXml" ds:itemID="{7979E980-6860-484F-8CFE-09C3A03726C5}"/>
</file>

<file path=customXml/itemProps3.xml><?xml version="1.0" encoding="utf-8"?>
<ds:datastoreItem xmlns:ds="http://schemas.openxmlformats.org/officeDocument/2006/customXml" ds:itemID="{C2FABAC2-1700-45DB-AFE2-CDAC64779807}"/>
</file>

<file path=customXml/itemProps4.xml><?xml version="1.0" encoding="utf-8"?>
<ds:datastoreItem xmlns:ds="http://schemas.openxmlformats.org/officeDocument/2006/customXml" ds:itemID="{E7A51EC5-1D33-4CAB-964D-FF7B158B64E7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75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Wilches Bustos</dc:creator>
  <cp:lastModifiedBy>Carolina Wilches Bustos</cp:lastModifiedBy>
  <cp:revision>6</cp:revision>
  <dcterms:created xsi:type="dcterms:W3CDTF">2023-10-17T15:22:38Z</dcterms:created>
  <dcterms:modified xsi:type="dcterms:W3CDTF">2023-11-20T16:35:08Z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f2d2fe15-064e-4ac7-a1d1-9dbb43409f2f</vt:lpwstr>
  </property>
  <property fmtid="{D5CDD505-2E9C-101B-9397-08002B2CF9AE}" pid="3" name="ContentTypeId">
    <vt:lpwstr>0x010100607CED50DD53E14187373CF9CA61EDB8</vt:lpwstr>
  </property>
</Properties>
</file>